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6" r:id="rId2"/>
    <p:sldId id="258" r:id="rId3"/>
    <p:sldId id="257" r:id="rId4"/>
    <p:sldId id="278" r:id="rId5"/>
    <p:sldId id="261" r:id="rId6"/>
    <p:sldId id="279" r:id="rId7"/>
    <p:sldId id="268" r:id="rId8"/>
    <p:sldId id="280" r:id="rId9"/>
    <p:sldId id="266" r:id="rId10"/>
    <p:sldId id="264" r:id="rId11"/>
    <p:sldId id="269" r:id="rId12"/>
    <p:sldId id="267" r:id="rId13"/>
    <p:sldId id="271" r:id="rId14"/>
    <p:sldId id="270" r:id="rId15"/>
    <p:sldId id="273" r:id="rId16"/>
    <p:sldId id="272" r:id="rId17"/>
    <p:sldId id="275" r:id="rId18"/>
    <p:sldId id="274" r:id="rId19"/>
    <p:sldId id="277" r:id="rId20"/>
    <p:sldId id="276" r:id="rId21"/>
    <p:sldId id="283" r:id="rId22"/>
    <p:sldId id="282" r:id="rId23"/>
    <p:sldId id="285" r:id="rId24"/>
    <p:sldId id="284" r:id="rId25"/>
    <p:sldId id="287" r:id="rId26"/>
    <p:sldId id="286" r:id="rId27"/>
    <p:sldId id="289" r:id="rId28"/>
    <p:sldId id="288" r:id="rId29"/>
    <p:sldId id="291" r:id="rId30"/>
    <p:sldId id="290" r:id="rId31"/>
    <p:sldId id="292" r:id="rId32"/>
    <p:sldId id="293" r:id="rId33"/>
    <p:sldId id="295" r:id="rId34"/>
    <p:sldId id="294" r:id="rId35"/>
    <p:sldId id="301" r:id="rId36"/>
    <p:sldId id="297" r:id="rId37"/>
    <p:sldId id="304" r:id="rId38"/>
    <p:sldId id="303" r:id="rId39"/>
    <p:sldId id="302" r:id="rId40"/>
    <p:sldId id="296" r:id="rId41"/>
    <p:sldId id="299" r:id="rId42"/>
    <p:sldId id="298" r:id="rId43"/>
    <p:sldId id="300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60"/>
  </p:normalViewPr>
  <p:slideViewPr>
    <p:cSldViewPr snapToGrid="0">
      <p:cViewPr varScale="1">
        <p:scale>
          <a:sx n="68" d="100"/>
          <a:sy n="68" d="100"/>
        </p:scale>
        <p:origin x="10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eg>
</file>

<file path=ppt/media/image11.png>
</file>

<file path=ppt/media/image12.jp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jpg>
</file>

<file path=ppt/media/image20.jpg>
</file>

<file path=ppt/media/image21.png>
</file>

<file path=ppt/media/image22.jpeg>
</file>

<file path=ppt/media/image23.png>
</file>

<file path=ppt/media/image24.jpeg>
</file>

<file path=ppt/media/image25.png>
</file>

<file path=ppt/media/image26.jpg>
</file>

<file path=ppt/media/image27.png>
</file>

<file path=ppt/media/image28.jpg>
</file>

<file path=ppt/media/image29.png>
</file>

<file path=ppt/media/image3.jpg>
</file>

<file path=ppt/media/image30.jpeg>
</file>

<file path=ppt/media/image31.png>
</file>

<file path=ppt/media/image32.jpeg>
</file>

<file path=ppt/media/image33.png>
</file>

<file path=ppt/media/image34.jpeg>
</file>

<file path=ppt/media/image35.png>
</file>

<file path=ppt/media/image36.jpeg>
</file>

<file path=ppt/media/image37.png>
</file>

<file path=ppt/media/image38.jpeg>
</file>

<file path=ppt/media/image39.png>
</file>

<file path=ppt/media/image4.jpg>
</file>

<file path=ppt/media/image40.jpeg>
</file>

<file path=ppt/media/image41.png>
</file>

<file path=ppt/media/image42.jpg>
</file>

<file path=ppt/media/image43.png>
</file>

<file path=ppt/media/image44.jpeg>
</file>

<file path=ppt/media/image45.jpg>
</file>

<file path=ppt/media/image5.png>
</file>

<file path=ppt/media/image6.jfif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F36BC5-2AA3-456C-ADA0-15A4AF55A909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8EEF1-0688-40BE-B941-E503E86800C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9315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C8EEF1-0688-40BE-B941-E503E86800CE}" type="slidenum">
              <a:rPr lang="en-MY" smtClean="0"/>
              <a:t>20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95699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E59C8-B81C-738B-006F-C86DB7B55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34088E-5728-0ADE-791F-9F7CA47CE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D4AF6-8A84-9AD2-6E02-17E28DAC1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0B941-4CE3-2441-DCC6-EE40181E1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881D6-22E4-5BCC-3228-CFA1BE33B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43393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588E0-7095-BD09-4CCF-24AC26326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8988AF-9FA8-7B3B-26B3-6FA6C278E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6BC69-1481-988F-A0B8-08EC25C71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65860-3F0F-19AF-7597-9D4604080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EEBBC-645C-714A-B5A0-F636272FE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21177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5D5D6E-E605-15EA-34F2-224BF49D38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E73BC-317C-C067-EF13-B6B64A1EFD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B3AEF-1E19-EB01-A98A-9AA92AFFC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D313D-3C82-DA47-5FB7-CF8AE33BC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25444-A33F-1203-3E6F-18AB9247B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61332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BAE56-DB8B-7EA5-C04C-A719063F6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74BF1-89FF-A2F4-94F1-21F6E8932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0D466-73ED-93AE-D384-4761AEAC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63547-3F53-F5BD-6A6C-6B0B10678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F8F00-AFBD-F52B-6A2B-DAC0A7444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30926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B992C-260A-FCA7-966F-011158AFB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6560C3-F589-A2E9-7D6E-07841B82A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5F2C7-2ECA-F43F-AA3B-7704D2BE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2A45A-2262-F7DF-72E3-6830323E8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60B18-49BF-DE55-83E6-B2629605D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32768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E7F12-81E0-4EF7-A74A-7249F109C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158D7-F050-2B97-B456-57090AE46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C016A-A76F-81D7-95C2-0525E62547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78E0A1-B657-2495-A264-FD7993988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C3C15-6C7A-89BE-C440-4D248AF15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8175B9-EFC9-2646-F61D-4EB37F2AD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52672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72399-D4E8-5634-2A41-26C38171D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358D8-42EB-9FAB-F7D9-5E0695D17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A09CFB-2368-0B7D-ED37-0A1E587BE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61B53D-4739-E678-64DA-8CFF87CF07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CA18CD-0E87-DA2E-25EE-8CFD9306BE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D89665-3B71-426A-2741-BFB5DF75B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D68B5D-1F7D-82FD-EA26-FF56713CD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688575-3EED-4D0C-998A-59B581A4A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25186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5AEDA-6C6E-2DCB-0C19-80B6DCECD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136AE7-D5BB-A12A-3279-5D30ADBA4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DA187-6A17-A160-9FA2-21BE00F16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CBC624-79F7-7E2F-09C4-D16FA50BD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16889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63D7F7-48D8-AF8F-EF50-708FED7F3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BD90F0-ED00-748B-FCF7-A9C485D99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6BE498-827C-86EF-19BA-B9F0EEFD6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11776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01E9C-B1F9-7AED-E1BC-11D496000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B0194-629A-FD24-E8B3-EBACA4098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21218B-3FA4-B1DD-490B-9CF83A0E9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9D656-6791-E60F-018E-5DD2D6567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8F356A-4FAB-C169-38DF-3C86D26F5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3933B5-6E8E-AFDE-033F-57AF05758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5767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DB201-F2C7-1F88-127C-A6802326D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F99CD5-8C47-4EC5-0158-D8EB7AD814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F58E7C-055D-3C7D-884E-35D11B5898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B77C6B-96B4-8725-14E9-EE74BF40D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821CC1-534A-A03D-D69D-02EAFBBCF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3A82E0-28C4-C633-DBAC-D9F49AA69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69712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BCA67A-D64F-9B74-0837-02B74F708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C6A1BF-C4FE-B791-F3B0-71D7EF7CB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95F05-2671-6D21-CE20-25D7FE8637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7C456-B99A-48A1-BB3E-42594EF239B8}" type="datetimeFigureOut">
              <a:rPr lang="en-MY" smtClean="0"/>
              <a:t>20/1/2023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A50EC-B5EB-71BB-E9F0-726B0C371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B2A21-1871-B86E-E811-6DFDA8A5C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AB729-A9A3-4745-B40F-A9F08DB0E51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52822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8EFB2-A46D-D6BC-33F5-FDA15E2961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69E629-3129-AE3E-5D1F-3C1885DF71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C38CB24-6385-273E-A460-E821BE687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FE10E8D7-3939-730A-A262-7B8049AA1E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7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group of chickens">
            <a:extLst>
              <a:ext uri="{FF2B5EF4-FFF2-40B4-BE49-F238E27FC236}">
                <a16:creationId xmlns:a16="http://schemas.microsoft.com/office/drawing/2014/main" id="{924C2F98-6DFD-D173-647A-4FE24E31BB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96" b="4176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10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27C9E42-543F-227C-A98F-5529CA17B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6511" y="719013"/>
            <a:ext cx="5538978" cy="502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83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outdoor, crocodilian reptile, reptile&#10;&#10;Description automatically generated">
            <a:extLst>
              <a:ext uri="{FF2B5EF4-FFF2-40B4-BE49-F238E27FC236}">
                <a16:creationId xmlns:a16="http://schemas.microsoft.com/office/drawing/2014/main" id="{77CD3607-5210-13C9-EAEF-C514ED1D9F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87" r="-1" b="41766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658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E2D4BC-C206-EA72-34FF-2EB47F035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0530" y="993695"/>
            <a:ext cx="3710940" cy="487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865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deer with antlers in a field&#10;&#10;Description automatically generated with medium confidence">
            <a:extLst>
              <a:ext uri="{FF2B5EF4-FFF2-40B4-BE49-F238E27FC236}">
                <a16:creationId xmlns:a16="http://schemas.microsoft.com/office/drawing/2014/main" id="{0112DB3E-D6D9-C194-64DB-B3E49EB250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54" b="31110"/>
          <a:stretch/>
        </p:blipFill>
        <p:spPr>
          <a:xfrm>
            <a:off x="196850" y="1726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27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85D0F1-31B2-2C1F-C92B-27BAB16A4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432" y="815254"/>
            <a:ext cx="5460492" cy="503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207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dragonfly on a stick&#10;&#10;Description automatically generated with medium confidence">
            <a:extLst>
              <a:ext uri="{FF2B5EF4-FFF2-40B4-BE49-F238E27FC236}">
                <a16:creationId xmlns:a16="http://schemas.microsoft.com/office/drawing/2014/main" id="{AD350AB6-E006-5E47-26C0-6C22C8B2BB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0" r="1" b="14522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4802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0A9B80-A9A4-06E4-F42D-89F1F847F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9502" y="1700784"/>
            <a:ext cx="6892996" cy="317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082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close up of a bald eagle&#10;&#10;Description automatically generated with medium confidence">
            <a:extLst>
              <a:ext uri="{FF2B5EF4-FFF2-40B4-BE49-F238E27FC236}">
                <a16:creationId xmlns:a16="http://schemas.microsoft.com/office/drawing/2014/main" id="{3CC2CE47-0708-74CB-3FD0-83C6B51929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" b="2301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14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F3B82F-214A-F1EC-7AB1-A1B6504BF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679" y="1248373"/>
            <a:ext cx="3406641" cy="389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011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8EFB2-A46D-D6BC-33F5-FDA15E2961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69E629-3129-AE3E-5D1F-3C1885DF71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C38CB24-6385-273E-A460-E821BE687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FE10E8D7-3939-730A-A262-7B8049AA1E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8FA8A4C6-F404-B2B9-2389-578B57CA7F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8158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n elephant with tusks walking in a field&#10;&#10;Description automatically generated with medium confidence">
            <a:extLst>
              <a:ext uri="{FF2B5EF4-FFF2-40B4-BE49-F238E27FC236}">
                <a16:creationId xmlns:a16="http://schemas.microsoft.com/office/drawing/2014/main" id="{02573809-0B9C-8B51-2190-70C1000D82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37" r="1" b="3636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4174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5B161F3-D555-CB90-8F21-2767EF6F0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756" y="852243"/>
            <a:ext cx="4708488" cy="477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2510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flamingo standing in water">
            <a:extLst>
              <a:ext uri="{FF2B5EF4-FFF2-40B4-BE49-F238E27FC236}">
                <a16:creationId xmlns:a16="http://schemas.microsoft.com/office/drawing/2014/main" id="{5D6BE7DB-AB57-532C-83B4-2AAE21BBAC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94" b="3426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8213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FDAC2F-981E-7AC8-14EA-6DB96CF14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1068" y="1272574"/>
            <a:ext cx="5649863" cy="404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158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gorilla sitting on a rock&#10;&#10;Description automatically generated with low confidence">
            <a:extLst>
              <a:ext uri="{FF2B5EF4-FFF2-40B4-BE49-F238E27FC236}">
                <a16:creationId xmlns:a16="http://schemas.microsoft.com/office/drawing/2014/main" id="{5AA1EB25-3ED2-111F-80E8-7A5B52C3AA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" b="1457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905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EDCE43-22FC-01B1-463D-A70C9ED13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748" y="1313342"/>
            <a:ext cx="4032504" cy="395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0942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sky, outdoor, standing, mammal">
            <a:extLst>
              <a:ext uri="{FF2B5EF4-FFF2-40B4-BE49-F238E27FC236}">
                <a16:creationId xmlns:a16="http://schemas.microsoft.com/office/drawing/2014/main" id="{D2FC3CDE-B36C-C919-3C61-6B34A5408B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3" b="1274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786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48CA12-2C44-B5AA-FBDF-2ED32F253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407" y="1060719"/>
            <a:ext cx="4395185" cy="473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5112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lion lying on rocks&#10;&#10;Description automatically generated with medium confidence">
            <a:extLst>
              <a:ext uri="{FF2B5EF4-FFF2-40B4-BE49-F238E27FC236}">
                <a16:creationId xmlns:a16="http://schemas.microsoft.com/office/drawing/2014/main" id="{35D6C262-C420-7406-EE18-E76E563A1A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582" r="1" b="3278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2217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A09504-1E9C-6BFD-3061-AB6B9A9C9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659" y="1086083"/>
            <a:ext cx="5928681" cy="432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219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C056E-1C76-F780-5ED1-4F17246D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5" name="Content Placeholder 4" descr="Logo, company name&#10;&#10;Description automatically generated">
            <a:extLst>
              <a:ext uri="{FF2B5EF4-FFF2-40B4-BE49-F238E27FC236}">
                <a16:creationId xmlns:a16="http://schemas.microsoft.com/office/drawing/2014/main" id="{FC156217-936F-4609-E1F0-739BB7B8A2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7" name="Picture 6" descr="A picture containing shape&#10;&#10;Description automatically generated">
            <a:extLst>
              <a:ext uri="{FF2B5EF4-FFF2-40B4-BE49-F238E27FC236}">
                <a16:creationId xmlns:a16="http://schemas.microsoft.com/office/drawing/2014/main" id="{C7B9EDFC-00AD-0924-63B1-A40E21B16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7EE3C08-B706-7989-F36C-CD29115D6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8527" y="1336612"/>
            <a:ext cx="4265313" cy="355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097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hedgehog on a white surface&#10;&#10;Description automatically generated with medium confidence">
            <a:extLst>
              <a:ext uri="{FF2B5EF4-FFF2-40B4-BE49-F238E27FC236}">
                <a16:creationId xmlns:a16="http://schemas.microsoft.com/office/drawing/2014/main" id="{5DD2940B-EB22-6A7B-0CCA-2AB53F3C65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21" r="1" b="4284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565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A86048-406E-990C-4FA5-95BBB78E9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5647" y="799637"/>
            <a:ext cx="3860706" cy="471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3458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ground, sheep, mammal, outdoor&#10;&#10;Description automatically generated">
            <a:extLst>
              <a:ext uri="{FF2B5EF4-FFF2-40B4-BE49-F238E27FC236}">
                <a16:creationId xmlns:a16="http://schemas.microsoft.com/office/drawing/2014/main" id="{7E83A7B1-BA9F-F4A0-0AA2-E558744D4E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13" b="3430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0235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0DBDAD-2653-020F-9761-910D84DE9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406" y="737120"/>
            <a:ext cx="5041187" cy="489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1365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picture containing outdoor, ground, mammal, grass&#10;&#10;Description automatically generated">
            <a:extLst>
              <a:ext uri="{FF2B5EF4-FFF2-40B4-BE49-F238E27FC236}">
                <a16:creationId xmlns:a16="http://schemas.microsoft.com/office/drawing/2014/main" id="{92777CE5-7688-2C44-7A81-D31FAD8E24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62" b="319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9918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DA3D59-14A5-EA87-7463-AB0AC3299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072" y="934549"/>
            <a:ext cx="4069855" cy="447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7381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picture containing grass, outdoor, ground, mammal&#10;&#10;Description automatically generated">
            <a:extLst>
              <a:ext uri="{FF2B5EF4-FFF2-40B4-BE49-F238E27FC236}">
                <a16:creationId xmlns:a16="http://schemas.microsoft.com/office/drawing/2014/main" id="{5286A40A-9364-68D9-271B-B696940F96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99" b="276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1982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439D2F-027C-3DCB-6A8C-84A0C4372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2175" y="587236"/>
            <a:ext cx="5847650" cy="525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7214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bug on a rock&#10;&#10;Description automatically generated with low confidence">
            <a:extLst>
              <a:ext uri="{FF2B5EF4-FFF2-40B4-BE49-F238E27FC236}">
                <a16:creationId xmlns:a16="http://schemas.microsoft.com/office/drawing/2014/main" id="{5FA8AB20-43CA-96AD-99AA-C639323D53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5" b="609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925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DB37CB-3DF7-8B8B-EF70-9653F87FC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232" y="979280"/>
            <a:ext cx="5287536" cy="434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140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close up of a cat&#10;&#10;Description automatically generated">
            <a:extLst>
              <a:ext uri="{FF2B5EF4-FFF2-40B4-BE49-F238E27FC236}">
                <a16:creationId xmlns:a16="http://schemas.microsoft.com/office/drawing/2014/main" id="{B141F2E5-2CC4-A755-0042-04CE8EB635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25" r="1" b="22975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5626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whale jumping out of the water">
            <a:extLst>
              <a:ext uri="{FF2B5EF4-FFF2-40B4-BE49-F238E27FC236}">
                <a16:creationId xmlns:a16="http://schemas.microsoft.com/office/drawing/2014/main" id="{CC646538-FED4-5790-6977-8F3A56DE79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92" b="23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184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6194EBB-8646-51E5-8543-88493B46C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222" y="1161916"/>
            <a:ext cx="3883555" cy="422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6370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monkey with its mouth open&#10;&#10;Description automatically generated with low confidence">
            <a:extLst>
              <a:ext uri="{FF2B5EF4-FFF2-40B4-BE49-F238E27FC236}">
                <a16:creationId xmlns:a16="http://schemas.microsoft.com/office/drawing/2014/main" id="{AA5BD0CD-4F3B-3263-3271-55AA90BDBB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06" b="680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707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">
            <a:extLst>
              <a:ext uri="{FF2B5EF4-FFF2-40B4-BE49-F238E27FC236}">
                <a16:creationId xmlns:a16="http://schemas.microsoft.com/office/drawing/2014/main" id="{FFD75195-5FFB-67E2-3D6A-5BC93095B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23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043AAB-A48B-AB39-9E33-4B5021E76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103" y="1252728"/>
            <a:ext cx="3991710" cy="363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874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dog with its tongue out&#10;&#10;Description automatically generated with medium confidence">
            <a:extLst>
              <a:ext uri="{FF2B5EF4-FFF2-40B4-BE49-F238E27FC236}">
                <a16:creationId xmlns:a16="http://schemas.microsoft.com/office/drawing/2014/main" id="{5C71D45D-B432-3349-20FF-2CCCD5B9E5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85" b="135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331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1B7E0F-A914-EDAA-4DAB-6583F533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511" y="2255094"/>
            <a:ext cx="4406977" cy="217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897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caterpillar on a leaf">
            <a:extLst>
              <a:ext uri="{FF2B5EF4-FFF2-40B4-BE49-F238E27FC236}">
                <a16:creationId xmlns:a16="http://schemas.microsoft.com/office/drawing/2014/main" id="{7789B1F9-D4A5-CAFA-AA40-DEE9C6C09F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69" r="1" b="6934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248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26CD52-92E8-126E-8A7A-A794903A9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145" y="804920"/>
            <a:ext cx="3641709" cy="497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12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Widescreen</PresentationFormat>
  <Paragraphs>1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Lukas Anak Johnny</dc:creator>
  <cp:lastModifiedBy>Lukas Anak Johnny</cp:lastModifiedBy>
  <cp:revision>88</cp:revision>
  <dcterms:created xsi:type="dcterms:W3CDTF">2023-01-19T09:15:04Z</dcterms:created>
  <dcterms:modified xsi:type="dcterms:W3CDTF">2023-01-20T03:07:34Z</dcterms:modified>
</cp:coreProperties>
</file>

<file path=docProps/thumbnail.jpeg>
</file>